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  <a:r>
              <a:rPr lang="es-MX" baseline="0"/>
              <a:t> </a:t>
            </a:r>
          </a:p>
          <a:p>
            <a:pPr>
              <a:defRPr/>
            </a:pPr>
            <a:r>
              <a:rPr lang="es-MX" baseline="0"/>
              <a:t>Platicas Para Padres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Hoja2!$B$73:$B$84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Hoja2!$C$73:$C$84</c:f>
              <c:numCache>
                <c:formatCode>General</c:formatCode>
                <c:ptCount val="12"/>
                <c:pt idx="0">
                  <c:v>17</c:v>
                </c:pt>
                <c:pt idx="1">
                  <c:v>17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3-438A-BDA9-E163787B3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26752"/>
        <c:axId val="375116352"/>
        <c:axId val="0"/>
      </c:bar3DChart>
      <c:catAx>
        <c:axId val="37512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6352"/>
        <c:crosses val="autoZero"/>
        <c:auto val="1"/>
        <c:lblAlgn val="ctr"/>
        <c:lblOffset val="100"/>
        <c:noMultiLvlLbl val="0"/>
      </c:catAx>
      <c:valAx>
        <c:axId val="37511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88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6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837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667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5410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969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240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39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74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28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26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52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14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18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32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23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15756" y="284294"/>
            <a:ext cx="8596668" cy="198413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rgbClr val="92D050"/>
                </a:solidFill>
              </a:rPr>
              <a:t>Platicas para Padres</a:t>
            </a:r>
            <a:endParaRPr lang="es-MX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8304" y="1613993"/>
            <a:ext cx="4101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Sensibilizar al padre de familia sobre las situaciones que pueden pasar en casa o en el plantel educativo.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99846" y="164540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familiar</a:t>
            </a:r>
            <a:r>
              <a:rPr lang="es-MX" dirty="0"/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47528" y="407707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teórico-practicas para  padres y madres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familia, sobre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importancia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su participación y corresponsabilidad en el aprendizaje de sus hijos.</a:t>
            </a:r>
          </a:p>
        </p:txBody>
      </p:sp>
    </p:spTree>
    <p:extLst>
      <p:ext uri="{BB962C8B-B14F-4D97-AF65-F5344CB8AC3E}">
        <p14:creationId xmlns:p14="http://schemas.microsoft.com/office/powerpoint/2010/main" val="415754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123332"/>
              </p:ext>
            </p:extLst>
          </p:nvPr>
        </p:nvGraphicFramePr>
        <p:xfrm>
          <a:off x="847493" y="869795"/>
          <a:ext cx="9411629" cy="5575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789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55290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0121708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151</Words>
  <Application>Microsoft Office PowerPoint</Application>
  <PresentationFormat>Panorámica</PresentationFormat>
  <Paragraphs>48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Platicas para Padres</vt:lpstr>
      <vt:lpstr>Presentación de PowerPoint</vt:lpstr>
      <vt:lpstr>MEDIOS DE CONTACTO</vt:lpstr>
      <vt:lpstr>      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14</cp:revision>
  <dcterms:created xsi:type="dcterms:W3CDTF">2020-08-07T01:49:50Z</dcterms:created>
  <dcterms:modified xsi:type="dcterms:W3CDTF">2020-08-18T19:41:34Z</dcterms:modified>
</cp:coreProperties>
</file>